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4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15" r:id="rId15"/>
    <p:sldId id="1720" r:id="rId16"/>
    <p:sldId id="1713" r:id="rId17"/>
    <p:sldId id="1718" r:id="rId18"/>
    <p:sldId id="1719" r:id="rId19"/>
    <p:sldId id="309" r:id="rId20"/>
    <p:sldId id="278" r:id="rId21"/>
    <p:sldId id="280" r:id="rId22"/>
    <p:sldId id="28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94708"/>
  </p:normalViewPr>
  <p:slideViewPr>
    <p:cSldViewPr snapToGrid="0">
      <p:cViewPr varScale="1">
        <p:scale>
          <a:sx n="81" d="100"/>
          <a:sy n="81" d="100"/>
        </p:scale>
        <p:origin x="100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mlopsworld2021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oez_62905/" TargetMode="External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mailto:moez@pycaret.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pycaret/mlopsworld2021" TargetMode="External"/><Relationship Id="rId3" Type="http://schemas.openxmlformats.org/officeDocument/2006/relationships/hyperlink" Target="https://www.github.com/pycaret/pycaret" TargetMode="External"/><Relationship Id="rId7" Type="http://schemas.openxmlformats.org/officeDocument/2006/relationships/hyperlink" Target="https://join.slack.com/t/pycaret/shared_invite/zt-nm02k73a-PSDo5lwmQ6evlFCPRxsKKA" TargetMode="External"/><Relationship Id="rId2" Type="http://schemas.openxmlformats.org/officeDocument/2006/relationships/hyperlink" Target="https://www.pycare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oez_62905/" TargetMode="External"/><Relationship Id="rId5" Type="http://schemas.openxmlformats.org/officeDocument/2006/relationships/hyperlink" Target="https://www.youtube.com/channel/UCxA1YTYJ9BEeo50lxyI_B3g" TargetMode="External"/><Relationship Id="rId4" Type="http://schemas.openxmlformats.org/officeDocument/2006/relationships/hyperlink" Target="https://www.linkedin.com/company/pycar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5755339" y="1603891"/>
            <a:ext cx="6244983" cy="136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&amp; MLOps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4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0" y="933254"/>
            <a:ext cx="2775025" cy="406809"/>
          </a:xfrm>
          <a:prstGeom prst="rect">
            <a:avLst/>
          </a:prstGeom>
        </p:spPr>
      </p:pic>
      <p:sp>
        <p:nvSpPr>
          <p:cNvPr id="5" name="Google Shape;309;p3">
            <a:extLst>
              <a:ext uri="{FF2B5EF4-FFF2-40B4-BE49-F238E27FC236}">
                <a16:creationId xmlns:a16="http://schemas.microsoft.com/office/drawing/2014/main" id="{67A9B10A-1081-40B0-B4DA-924D4924F7E1}"/>
              </a:ext>
            </a:extLst>
          </p:cNvPr>
          <p:cNvSpPr txBox="1">
            <a:spLocks/>
          </p:cNvSpPr>
          <p:nvPr/>
        </p:nvSpPr>
        <p:spPr>
          <a:xfrm>
            <a:off x="5755340" y="3817234"/>
            <a:ext cx="5880847" cy="4578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None/>
              <a:tabLst/>
              <a:defRPr sz="2400" b="0" i="0" u="none" strike="noStrike" cap="none">
                <a:solidFill>
                  <a:schemeClr val="tx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574675" marR="0" lvl="1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 panose="020B0604020202020204" pitchFamily="34" charset="0"/>
              <a:buNone/>
              <a:tabLst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6450" marR="0" lvl="2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 panose="020B0604020202020204" pitchFamily="34" charset="0"/>
              <a:buNone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6450" marR="0" lvl="4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CA" b="1" dirty="0"/>
              <a:t>June 14,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500,000+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3,000+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46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1,700+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47194D-1CC0-4F6F-81A0-DEA1B00412DF}"/>
              </a:ext>
            </a:extLst>
          </p:cNvPr>
          <p:cNvSpPr txBox="1">
            <a:spLocks/>
          </p:cNvSpPr>
          <p:nvPr/>
        </p:nvSpPr>
        <p:spPr>
          <a:xfrm>
            <a:off x="415600" y="1693653"/>
            <a:ext cx="11360800" cy="24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1 – Regression Problem on Insurance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2 – Time Series Forecasting using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3 – Multiple Time Series Forecasting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4 – Model serving through MLflow API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15600" y="495544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https://www.github.com/pycaret/mlopsworld2021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7896"/>
            <a:ext cx="6096000" cy="992188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596546"/>
            <a:ext cx="5525042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1313C-376C-44E9-8B0D-8E76E7E6E94F}"/>
              </a:ext>
            </a:extLst>
          </p:cNvPr>
          <p:cNvSpPr/>
          <p:nvPr/>
        </p:nvSpPr>
        <p:spPr>
          <a:xfrm>
            <a:off x="7124399" y="5409345"/>
            <a:ext cx="40254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8"/>
              </a:rPr>
              <a:t>https://medium.com/@moez_62905/</a:t>
            </a:r>
            <a:endParaRPr lang="en-CA" sz="1867" dirty="0">
              <a:latin typeface="Barlow"/>
            </a:endParaRP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0457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moez@pycaret.org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361953" y="1411626"/>
            <a:ext cx="116395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2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https://medium.com/@moez_62905/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000" dirty="0">
                <a:latin typeface="Barlow"/>
                <a:cs typeface="Arial" panose="020B0604020202020204" pitchFamily="34" charset="0"/>
                <a:hlinkClick r:id="rId7"/>
              </a:rPr>
              <a:t>https://join.slack.com/t/pycaret/shared_invite/zt-nm02k73a-PSDo5lwmQ6evlFCPRxsKKA</a:t>
            </a: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8"/>
              </a:rPr>
              <a:t>https://www.github.com/pycaret/mlopsworld2021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18615" y="1932511"/>
            <a:ext cx="612742" cy="608016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Finalize 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6280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875" y="1869689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6415</TotalTime>
  <Words>524</Words>
  <Application>Microsoft Office PowerPoint</Application>
  <PresentationFormat>Widescreen</PresentationFormat>
  <Paragraphs>137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Barlow</vt:lpstr>
      <vt:lpstr>Calibri</vt:lpstr>
      <vt:lpstr>Wingdings</vt:lpstr>
      <vt:lpstr>Office Theme</vt:lpstr>
      <vt:lpstr>Machine Learning &amp; MLOps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Statistics</vt:lpstr>
      <vt:lpstr>PyCaret Integrations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Sajwani</cp:lastModifiedBy>
  <cp:revision>103</cp:revision>
  <dcterms:created xsi:type="dcterms:W3CDTF">2020-03-03T20:49:45Z</dcterms:created>
  <dcterms:modified xsi:type="dcterms:W3CDTF">2021-06-14T15:23:18Z</dcterms:modified>
</cp:coreProperties>
</file>